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71" r:id="rId7"/>
    <p:sldId id="269" r:id="rId8"/>
    <p:sldId id="270" r:id="rId9"/>
    <p:sldId id="268" r:id="rId10"/>
    <p:sldId id="259" r:id="rId11"/>
    <p:sldId id="260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F6-428E-877F-42D56E9F146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F6-428E-877F-42D56E9F146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F6-428E-877F-42D56E9F146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F6-428E-877F-42D56E9F14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Природные объекты </c:v>
                </c:pt>
                <c:pt idx="1">
                  <c:v>Культурно исторические места</c:v>
                </c:pt>
                <c:pt idx="2">
                  <c:v>Визиты к родным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53.4</c:v>
                </c:pt>
                <c:pt idx="1">
                  <c:v>41.6</c:v>
                </c:pt>
                <c:pt idx="2">
                  <c:v>36.6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AF-41F5-AAC7-D30CECA2CD6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FA-4BFC-BFA8-8EE2F8852B8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FA-4BFC-BFA8-8EE2F8852B8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FA-4BFC-BFA8-8EE2F8852B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FA-4BFC-BFA8-8EE2F8852B8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Россия </c:v>
                </c:pt>
                <c:pt idx="1">
                  <c:v>Польша</c:v>
                </c:pt>
                <c:pt idx="2">
                  <c:v>Литва</c:v>
                </c:pt>
                <c:pt idx="3">
                  <c:v>Латвия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52.3</c:v>
                </c:pt>
                <c:pt idx="1">
                  <c:v>13.6</c:v>
                </c:pt>
                <c:pt idx="2">
                  <c:v>6.7</c:v>
                </c:pt>
                <c:pt idx="3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6-4F24-B5C5-1CA29A984EA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5E-40DF-93BE-BF2F88BA375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5E-40DF-93BE-BF2F88BA375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5E-40DF-93BE-BF2F88BA375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5E-40DF-93BE-BF2F88BA37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Египет</c:v>
                </c:pt>
                <c:pt idx="1">
                  <c:v>Турция</c:v>
                </c:pt>
                <c:pt idx="2">
                  <c:v>Польша</c:v>
                </c:pt>
                <c:pt idx="3">
                  <c:v>Черногория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115.3</c:v>
                </c:pt>
                <c:pt idx="1">
                  <c:v>62.6</c:v>
                </c:pt>
                <c:pt idx="2">
                  <c:v>10.9</c:v>
                </c:pt>
                <c:pt idx="3">
                  <c:v>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F-4785-8102-2FECFED9F91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Вставка рисунка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Вставка рисунка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Вставка диаграммы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Вставка таблицы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Вставка клипа мультимедиа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Образец заголовка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Образец текста</a:t>
            </a:r>
          </a:p>
          <a:p>
            <a:pPr lvl="1"/>
            <a:r>
              <a:rPr lang="en-US" noProof="0"/>
              <a:t>Второй уровень</a:t>
            </a:r>
          </a:p>
          <a:p>
            <a:pPr lvl="2"/>
            <a:r>
              <a:rPr lang="en-US" noProof="0"/>
              <a:t>Третий уровень</a:t>
            </a:r>
          </a:p>
          <a:p>
            <a:pPr lvl="3"/>
            <a:r>
              <a:rPr lang="en-US" noProof="0"/>
              <a:t>Четвертый уровень</a:t>
            </a:r>
          </a:p>
          <a:p>
            <a:pPr lvl="4"/>
            <a:r>
              <a:rPr lang="en-US" noProof="0"/>
              <a:t>Пятый уровень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Май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8000" dirty="0"/>
              <a:t>Приложение «</a:t>
            </a:r>
            <a:r>
              <a:rPr lang="en-US" sz="8000" dirty="0" err="1"/>
              <a:t>BulbaTrip</a:t>
            </a:r>
            <a:r>
              <a:rPr lang="ru" sz="8000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5326"/>
            <a:ext cx="5254752" cy="1446568"/>
          </a:xfrm>
        </p:spPr>
        <p:txBody>
          <a:bodyPr>
            <a:normAutofit fontScale="90000"/>
          </a:bodyPr>
          <a:lstStyle/>
          <a:p>
            <a:r>
              <a:rPr lang="ru-RU" dirty="0"/>
              <a:t>Путешествие по Беларуси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851" y="2462595"/>
            <a:ext cx="5288963" cy="25886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Древние люди путешествовали в поисках пищи, чтобы выжить.</a:t>
            </a:r>
          </a:p>
          <a:p>
            <a:r>
              <a:rPr lang="ru-RU" dirty="0"/>
              <a:t>В эпоху великих географических открытий люди искали новые земли, торговые пути.</a:t>
            </a:r>
          </a:p>
          <a:p>
            <a:r>
              <a:rPr lang="ru-RU" dirty="0"/>
              <a:t>Зачем мы путешествуем сейчас?</a:t>
            </a:r>
          </a:p>
          <a:p>
            <a:r>
              <a:rPr lang="ru-RU" dirty="0"/>
              <a:t>Кто-то в поездке отдыхает от вечной рутины, многие познают мир и себя, знакомятся с новыми людьми, некоторые в путешествиях работают. </a:t>
            </a:r>
          </a:p>
          <a:p>
            <a:r>
              <a:rPr lang="ru-RU" dirty="0"/>
              <a:t>Так или иначе, путешествия человеку необходимы.</a:t>
            </a:r>
          </a:p>
          <a:p>
            <a:endParaRPr lang="ru-RU" dirty="0"/>
          </a:p>
          <a:p>
            <a:r>
              <a:rPr lang="ru-RU" dirty="0"/>
              <a:t>Беларусь - страна с интересной историей. Здесь много уникальных мест, которые действительно стоит посетить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04E67-8642-46DC-01CA-1AE5D596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374391"/>
            <a:ext cx="6908800" cy="1577503"/>
          </a:xfrm>
        </p:spPr>
        <p:txBody>
          <a:bodyPr>
            <a:normAutofit fontScale="90000"/>
          </a:bodyPr>
          <a:lstStyle/>
          <a:p>
            <a:r>
              <a:rPr lang="ru-RU" dirty="0"/>
              <a:t>Большинство белорусов путешествуют  по своей стране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570827-3DFF-4AEA-5B41-6C859399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3</a:t>
            </a:fld>
            <a:endParaRPr lang="en-US" noProof="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7168AC9-10C9-55FD-A549-E3167B27B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817841"/>
              </p:ext>
            </p:extLst>
          </p:nvPr>
        </p:nvGraphicFramePr>
        <p:xfrm>
          <a:off x="81280" y="2621280"/>
          <a:ext cx="5852160" cy="3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822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CCF27-75CD-805F-5AC4-BAF2AD21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69" y="701040"/>
            <a:ext cx="6848670" cy="1250854"/>
          </a:xfrm>
        </p:spPr>
        <p:txBody>
          <a:bodyPr>
            <a:normAutofit fontScale="90000"/>
          </a:bodyPr>
          <a:lstStyle/>
          <a:p>
            <a:pPr algn="just"/>
            <a:r>
              <a:rPr lang="ru-RU" dirty="0"/>
              <a:t>Страны лидеры по числу туристов РБ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36446C7-45CE-5265-5C1B-37498D6D7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D9C3CB49-57A1-F961-F188-4CC59CE52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692877"/>
              </p:ext>
            </p:extLst>
          </p:nvPr>
        </p:nvGraphicFramePr>
        <p:xfrm>
          <a:off x="125568" y="3223396"/>
          <a:ext cx="6848671" cy="336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972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F6B7A-8E05-A1B2-30C7-37100B16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74" y="374391"/>
            <a:ext cx="6770306" cy="1577503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Страны-лидеры по числу выездов граждан Беларуси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37479B-5591-F746-88EF-3DF648D1B0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2EBC53EE-F980-F301-F0A5-52A9E713A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041217"/>
              </p:ext>
            </p:extLst>
          </p:nvPr>
        </p:nvGraphicFramePr>
        <p:xfrm>
          <a:off x="168974" y="2927524"/>
          <a:ext cx="5791200" cy="380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169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917"/>
            <a:ext cx="10260763" cy="679575"/>
          </a:xfrm>
        </p:spPr>
        <p:txBody>
          <a:bodyPr>
            <a:normAutofit fontScale="90000"/>
          </a:bodyPr>
          <a:lstStyle/>
          <a:p>
            <a:r>
              <a:rPr lang="en-US" dirty="0"/>
              <a:t>SWOT-</a:t>
            </a:r>
            <a:r>
              <a:rPr lang="ru-RU" dirty="0"/>
              <a:t>Анализ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491713-39A3-FEAD-C720-BAFF2224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1070405"/>
            <a:ext cx="9853514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74391"/>
            <a:ext cx="5320386" cy="1501707"/>
          </a:xfrm>
        </p:spPr>
        <p:txBody>
          <a:bodyPr>
            <a:normAutofit/>
          </a:bodyPr>
          <a:lstStyle/>
          <a:p>
            <a:r>
              <a:rPr lang="ru-RU" dirty="0"/>
              <a:t>Возможности «</a:t>
            </a:r>
            <a:r>
              <a:rPr lang="en-US" dirty="0" err="1"/>
              <a:t>BulbaTrip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dirty="0"/>
              <a:t>1</a:t>
            </a:r>
            <a:r>
              <a:rPr lang="en-US" dirty="0"/>
              <a:t>.</a:t>
            </a:r>
            <a:r>
              <a:rPr lang="ru-RU" dirty="0"/>
              <a:t> Поиск достопримечательностей;</a:t>
            </a:r>
          </a:p>
          <a:p>
            <a:r>
              <a:rPr lang="ru-RU" dirty="0"/>
              <a:t>2.Поиск жилья;</a:t>
            </a:r>
          </a:p>
          <a:p>
            <a:r>
              <a:rPr lang="ru-RU" dirty="0"/>
              <a:t>3.Поиск  ЖД билетов;</a:t>
            </a:r>
          </a:p>
          <a:p>
            <a:r>
              <a:rPr lang="ru-RU" dirty="0"/>
              <a:t>4.Можете узнать краткую информацию о </a:t>
            </a:r>
            <a:r>
              <a:rPr lang="ru-RU"/>
              <a:t>городе интересующей </a:t>
            </a:r>
            <a:r>
              <a:rPr lang="ru-RU" dirty="0"/>
              <a:t>вас.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Делайте приложение лучше с нами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Вы можете оставить отзыв;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ru-RU" dirty="0"/>
              <a:t>;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2. Вы можете написать нам, чего бы вы хотели добавить в приложение;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Артём Дашкевич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515</TotalTime>
  <Words>178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Тема Office</vt:lpstr>
      <vt:lpstr>Приложение «BulbaTrip»</vt:lpstr>
      <vt:lpstr>Путешествие по Беларуси</vt:lpstr>
      <vt:lpstr>Большинство белорусов путешествуют  по своей стране</vt:lpstr>
      <vt:lpstr>Страны лидеры по числу туристов РБ</vt:lpstr>
      <vt:lpstr>Страны-лидеры по числу выездов граждан Беларуси </vt:lpstr>
      <vt:lpstr>SWOT-Анализ</vt:lpstr>
      <vt:lpstr>Возможности «BulbaTrip»</vt:lpstr>
      <vt:lpstr>Делайте приложение лучше с нами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«BulbaTrip»</dc:title>
  <dc:creator>gs137 Patio</dc:creator>
  <cp:lastModifiedBy>gs137 Patio</cp:lastModifiedBy>
  <cp:revision>9</cp:revision>
  <dcterms:created xsi:type="dcterms:W3CDTF">2022-05-20T23:20:00Z</dcterms:created>
  <dcterms:modified xsi:type="dcterms:W3CDTF">2022-06-08T20:01:50Z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